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Barlow Light" charset="0"/>
      <p:regular r:id="rId15"/>
      <p:bold r:id="rId16"/>
      <p:italic r:id="rId17"/>
      <p:boldItalic r:id="rId18"/>
    </p:embeddedFont>
    <p:embeddedFont>
      <p:font typeface="Raleway SemiBold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-41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4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2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3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4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xmlns="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.it.s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n-US" sz="4400" dirty="0" smtClean="0"/>
              <a:t>Guild </a:t>
            </a:r>
            <a:r>
              <a:rPr lang="et-EE" sz="4400" dirty="0" smtClean="0"/>
              <a:t>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uehne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xmlns="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xmlns="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xmlns="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:a16="http://schemas.microsoft.com/office/drawing/2014/main" xmlns="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</a:t>
            </a:r>
            <a:r>
              <a:rPr lang="en-US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gram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</a:t>
            </a:r>
            <a:r>
              <a:rPr lang="en-US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Design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analyzing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inputs from our product owners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product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03848" y="1674263"/>
            <a:ext cx="1527465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panose="020B0604020202020204" charset="0"/>
              </a:rPr>
              <a:t>Learn how to design product features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analyze business requirements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948264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346162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4" y="3607574"/>
            <a:ext cx="1603477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607574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79512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lang="et-EE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14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Practice on IT roles that match your current development goals</a:t>
            </a:r>
            <a:endParaRPr lang="et-EE" sz="14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607574"/>
            <a:ext cx="1587252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build and deploy your </a:t>
            </a:r>
            <a:r>
              <a:rPr lang="et-EE" sz="1100" dirty="0" err="1" smtClean="0">
                <a:solidFill>
                  <a:srgbClr val="FFFFFF"/>
                </a:solidFill>
                <a:latin typeface="Raleway SemiBold" panose="020B0604020202020204" charset="0"/>
              </a:rPr>
              <a:t>product</a:t>
            </a: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 on the cloud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67413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31590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3159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419872" y="3651870"/>
            <a:ext cx="1694933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331640" y="3651870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data</a:t>
            </a:r>
            <a:endParaRPr lang="et-EE" dirty="0" smtClean="0"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3168352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Raleway SemiBold" panose="020B0604020202020204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Raleway SemiBold" panose="020B0604020202020204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329704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Your work will be reviewed  by a dedicated mentor</a:t>
            </a: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Company learning events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Leisure </a:t>
            </a: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and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activities</a:t>
            </a:r>
            <a:endParaRPr lang="et-EE" sz="1600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access </a:t>
            </a:r>
            <a:r>
              <a:rPr lang="en-US" sz="1600" dirty="0">
                <a:solidFill>
                  <a:schemeClr val="bg1"/>
                </a:solidFill>
                <a:latin typeface="Raleway SemiBold" panose="020B0604020202020204" charset="0"/>
              </a:rPr>
              <a:t>to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programs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Possibility 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Please send an </a:t>
            </a:r>
            <a:r>
              <a:rPr lang="et-EE" sz="1800" dirty="0">
                <a:latin typeface="Raleway SemiBold" panose="020B0604020202020204" charset="0"/>
              </a:rPr>
              <a:t>email to 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r>
              <a:rPr lang="et-EE" sz="1600" dirty="0" smtClean="0">
                <a:latin typeface="Raleway SemiBold" panose="020B0604020202020204" charset="0"/>
                <a:hlinkClick r:id="rId4"/>
              </a:rPr>
              <a:t>kn</a:t>
            </a:r>
            <a:r>
              <a:rPr lang="en-US" sz="1600" dirty="0" smtClean="0">
                <a:latin typeface="Raleway SemiBold" panose="020B0604020202020204" charset="0"/>
                <a:hlinkClick r:id="rId4"/>
              </a:rPr>
              <a:t>.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it</a:t>
            </a:r>
            <a:r>
              <a:rPr lang="en-US" sz="1600" dirty="0" smtClean="0">
                <a:latin typeface="Raleway SemiBold" panose="020B0604020202020204" charset="0"/>
                <a:hlinkClick r:id="rId4"/>
              </a:rPr>
              <a:t>.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s</a:t>
            </a:r>
            <a:r>
              <a:rPr lang="en-US" sz="1600" dirty="0" err="1" smtClean="0">
                <a:latin typeface="Raleway SemiBold" panose="020B0604020202020204" charset="0"/>
                <a:hlinkClick r:id="rId4"/>
              </a:rPr>
              <a:t>chool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@kuehne-nagel.com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endParaRPr lang="et-EE" sz="1800" dirty="0">
              <a:latin typeface="Raleway SemiBold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If you would like to apply please include your:</a:t>
            </a:r>
            <a:endParaRPr sz="1800" dirty="0" smtClean="0">
              <a:latin typeface="Raleway SemiBold" panose="020B0604020202020204" charset="0"/>
            </a:endParaRPr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Guild </a:t>
            </a: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Project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more___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265684" y="2931790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updated cv</a:t>
            </a:r>
          </a:p>
          <a:p>
            <a:pPr>
              <a:spcBef>
                <a:spcPts val="0"/>
              </a:spcBef>
            </a:pPr>
            <a:r>
              <a:rPr lang="en-US" sz="1600" dirty="0" err="1" smtClean="0">
                <a:latin typeface="Raleway SemiBold" panose="020B0604020202020204" charset="0"/>
              </a:rPr>
              <a:t>linkedin</a:t>
            </a:r>
            <a:r>
              <a:rPr lang="en-US" sz="1600" dirty="0" smtClean="0">
                <a:latin typeface="Raleway SemiBold" panose="020B0604020202020204" charset="0"/>
              </a:rPr>
              <a:t> profile </a:t>
            </a:r>
            <a:r>
              <a:rPr lang="en-US" sz="1600" dirty="0" err="1" smtClean="0">
                <a:latin typeface="Raleway SemiBold" panose="020B0604020202020204" charset="0"/>
              </a:rPr>
              <a:t>url</a:t>
            </a:r>
            <a:endParaRPr lang="en-US" sz="1600" dirty="0">
              <a:latin typeface="Ralew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369</Words>
  <Application>Microsoft Office PowerPoint</Application>
  <PresentationFormat>On-screen Show (16:9)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Squada One</vt:lpstr>
      <vt:lpstr>Barlow Light</vt:lpstr>
      <vt:lpstr>Nunito Sans SemiBold</vt:lpstr>
      <vt:lpstr>Raleway SemiBold</vt:lpstr>
      <vt:lpstr>Gaoler template</vt:lpstr>
      <vt:lpstr>PowerPoint Presentation</vt:lpstr>
      <vt:lpstr>Guild Program From idea to release</vt:lpstr>
      <vt:lpstr>PowerPoint Presentation</vt:lpstr>
      <vt:lpstr>PowerPoint Presentation</vt:lpstr>
      <vt:lpstr>Guild Project Our dedicated mentorship</vt:lpstr>
      <vt:lpstr>Guild Project Join our interns community</vt:lpstr>
      <vt:lpstr>Guild Project This will be our first step together..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174</cp:revision>
  <dcterms:modified xsi:type="dcterms:W3CDTF">2021-01-20T13:48:03Z</dcterms:modified>
</cp:coreProperties>
</file>